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2A"/>
    <a:srgbClr val="FFFFFF"/>
    <a:srgbClr val="111111"/>
    <a:srgbClr val="EDBA4D"/>
    <a:srgbClr val="F8CC70"/>
    <a:srgbClr val="988F6D"/>
    <a:srgbClr val="B9B9B9"/>
    <a:srgbClr val="1E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908F-DF8B-8F0F-D3EA-0F839183D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D920D-AB22-0A9D-8FA5-CB14BD91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4614-F05B-40DF-6DC7-90026D18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2E31-4129-6B0A-0F71-9FBE9D0B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C94C1-EA27-699C-23C5-04AC0BF9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8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B695-006D-C194-BD82-AA39F47A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6AB35-E989-188A-B37A-EB73E871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1B0B-CB95-7B75-0215-C6751B92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0707D-10B5-C7F8-8F2D-5D708C95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F272-844E-8790-22A7-3F86541A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D9519-27C7-CA45-3BCF-58BFC81B1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5D9D5-90D2-667E-62AD-0F06B6437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79653-70CD-7622-E291-46D4A0D3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1B837-9B58-6969-7568-33EE2748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B1CB-5604-BB61-251B-FA420148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9717-E2B1-F7E8-C529-F56A4DFF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E577-C1C0-C0E5-B62B-A91DB224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E650-C7A7-2EDA-75D1-F86D165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18D74-90FD-0A84-DBBB-6032E038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C21D-FC38-E508-0130-C9A2A8A6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3DC0-26ED-81F6-613F-BF232985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D051-E8DC-AEF7-8627-D028CB8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C74C7-AE55-11A1-527E-899AAA71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3E56-9AC2-7597-3972-FE5A93A3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ABEF-8CAE-C5A6-D1EF-082A606E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68A5-D03D-DA32-6C1D-5BBF554C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F497-455B-BA36-106A-138FE8A12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959C4-C4C9-31B8-8B34-2889953AC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93C1F-7B57-A8AA-160B-4AAC72AC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DB42F-27C1-497E-2CDC-837126C1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6B191-BCC6-FB93-28F1-B1193003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4E0A-6DE8-7078-82AA-58C2BE7D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6BF66-534D-0C0D-3500-B25E1077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B800F-055D-FEAD-7436-57DB1C2CE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BFA70-4067-08F6-E7E0-93554147A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DB512-1D68-E994-4FC1-2B4BADC0E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2B5EB-0A2C-136B-8383-47AEDB9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B2143-F72D-C83B-2BD0-FCB8DDF7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0C7DA-5170-8091-6415-5B27020A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F550-9A50-7C51-E782-7C8169EF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2480E-F485-A44A-3DFC-2912BBC0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F509C-A7C4-9911-78BD-A38CB429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76184-64C6-9A86-8792-088CC07F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D03DD-73A2-D6AA-7982-DC9B0C17C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6177A-2539-3B2E-8B6A-6ECA329A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F7229-B103-FE23-07A1-B16D6EB7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D618-287C-DECD-3216-D4664A12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A926-7EF4-C8C0-143B-5A5F3D31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A538-0C57-29BD-43B1-B36FECF55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224E9-C6F3-4803-9F15-8D8B696E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E98-710B-AE36-611A-13D9190B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0156C-A078-9784-5451-E4B0B324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C769-22E1-1D62-3476-99484B0A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28906-3DB7-665C-A100-F775286EB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D8C59-47B2-F9CB-6F23-8F265B06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6094D-A8D3-FA7D-146B-CBA8895E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BC2BA-FA37-A4DB-CD2F-A6D38B78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E14B-C42E-C3ED-FC11-5221A583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7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194CA-2EE8-F806-225A-35C73438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EE6E6-7700-B4BE-F72A-CBA25524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425A-C1E0-B8BD-1696-976B4FEFD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CB9B-0DD7-4E2E-B866-A76B731F5E1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F79A-5A53-AA18-A349-9F391300D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55DEB-49BB-6A87-F05F-6FF6C8DED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25787-0A80-46F6-A555-7B617A610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58EF-1857-8CBD-6A86-B2B73FAB9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2677" y="2688700"/>
            <a:ext cx="5536163" cy="3393653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en-US" sz="2800" b="0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</a:rPr>
              <a:t> </a:t>
            </a:r>
            <a:br>
              <a:rPr lang="en-US" sz="2800" b="0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</a:rPr>
            </a:br>
            <a:br>
              <a:rPr lang="en-US" sz="2800" b="0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</a:rPr>
            </a:br>
            <a:br>
              <a:rPr lang="en-US" sz="2800" b="0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</a:rPr>
            </a:br>
            <a:br>
              <a:rPr lang="en-US" sz="2800" b="0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</a:rPr>
            </a:br>
            <a:br>
              <a:rPr lang="en-US" sz="2800" b="0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</a:rPr>
            </a:br>
            <a:r>
              <a:rPr lang="fa-IR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  <a:t>پنجمین</a:t>
            </a:r>
            <a:r>
              <a:rPr lang="en-US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  <a:t> </a:t>
            </a:r>
            <a:r>
              <a:rPr lang="fa-IR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  <a:t>کنفرانس ملی و اولین کنفرانس</a:t>
            </a:r>
            <a:br>
              <a:rPr lang="fa-IR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</a:br>
            <a:r>
              <a:rPr lang="fa-IR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  <a:t>بین المللی پژوهش های کاربردی</a:t>
            </a:r>
            <a:br>
              <a:rPr lang="fa-IR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</a:br>
            <a:r>
              <a:rPr lang="fa-IR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  <a:t>    در مهندسی برق</a:t>
            </a:r>
            <a:r>
              <a:rPr lang="en-US" sz="2400" b="1" dirty="0">
                <a:highlight>
                  <a:srgbClr val="FFFFFF"/>
                </a:highlight>
                <a:latin typeface="IRANSans"/>
                <a:cs typeface="B Nazanin" panose="00000400000000000000" pitchFamily="2" charset="-78"/>
              </a:rPr>
              <a:t> </a:t>
            </a:r>
            <a:br>
              <a:rPr lang="en-US" sz="3600" b="1" i="0" u="none" strike="noStrike" baseline="0" dirty="0">
                <a:solidFill>
                  <a:srgbClr val="1E3D59"/>
                </a:solidFill>
                <a:latin typeface="Times New Roman" panose="02020603050405020304" pitchFamily="18" charset="0"/>
                <a:cs typeface="Aban" pitchFamily="2" charset="-78"/>
              </a:rPr>
            </a:br>
            <a:r>
              <a:rPr lang="en-US" sz="3600" b="0" i="0" u="none" strike="noStrike" baseline="0" dirty="0">
                <a:solidFill>
                  <a:srgbClr val="1E3D59"/>
                </a:solidFill>
                <a:latin typeface="Century Gothic" panose="020B0502020202020204" pitchFamily="34" charset="0"/>
              </a:rPr>
              <a:t>(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IRANSans"/>
                <a:ea typeface="+mn-ea"/>
                <a:cs typeface="+mn-cs"/>
              </a:rPr>
              <a:t>AREE2025</a:t>
            </a:r>
            <a:r>
              <a:rPr lang="en-US" sz="3600" b="0" i="0" u="none" strike="noStrike" baseline="0" dirty="0">
                <a:solidFill>
                  <a:srgbClr val="1E3D59"/>
                </a:solidFill>
                <a:latin typeface="Century Gothic" panose="020B0502020202020204" pitchFamily="34" charset="0"/>
              </a:rPr>
              <a:t>)</a:t>
            </a:r>
            <a:br>
              <a:rPr lang="en-US" sz="3600" dirty="0">
                <a:solidFill>
                  <a:srgbClr val="1E3D59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rgbClr val="1E3D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A1365-1483-758F-AD3C-0FC38023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40" r="169" b="1"/>
          <a:stretch/>
        </p:blipFill>
        <p:spPr>
          <a:xfrm>
            <a:off x="0" y="2600210"/>
            <a:ext cx="5830529" cy="3265183"/>
          </a:xfrm>
          <a:prstGeom prst="rect">
            <a:avLst/>
          </a:prstGeom>
          <a:ln>
            <a:solidFill>
              <a:srgbClr val="FFDC2A"/>
            </a:solidFill>
          </a:ln>
          <a:effectLst>
            <a:glow rad="63500">
              <a:srgbClr val="FFDC2A"/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E8E37-9445-5A38-1303-87D6296A6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2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C009B-7087-0F41-BE08-68DC8047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B4CCB-4789-A8FC-E234-1F84B4FB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3A16F0-01F5-31AC-C391-431548A14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0516"/>
            <a:ext cx="9144000" cy="684092"/>
          </a:xfrm>
        </p:spPr>
        <p:txBody>
          <a:bodyPr>
            <a:normAutofit/>
          </a:bodyPr>
          <a:lstStyle/>
          <a:p>
            <a:pPr rtl="1"/>
            <a:r>
              <a:rPr lang="fa-IR" sz="3600" dirty="0">
                <a:solidFill>
                  <a:srgbClr val="1E3D59"/>
                </a:solidFill>
                <a:latin typeface="_PDMS_Saleem_QuranFont" panose="02010000000000000000" pitchFamily="2" charset="-78"/>
                <a:cs typeface="B Nazanin" panose="00000400000000000000" pitchFamily="2" charset="-78"/>
              </a:rPr>
              <a:t>نام و نام خانوادگی: </a:t>
            </a:r>
            <a:endParaRPr lang="en-US" sz="3600" dirty="0">
              <a:solidFill>
                <a:srgbClr val="1E3D59"/>
              </a:solidFill>
              <a:latin typeface="_PDMS_Saleem_QuranFont" panose="020100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3A27E27-0393-B857-ECBB-092D5B2BF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236" y="3622353"/>
            <a:ext cx="9144000" cy="1128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1">
              <a:spcBef>
                <a:spcPct val="0"/>
              </a:spcBef>
            </a:pPr>
            <a:r>
              <a:rPr lang="fa-IR" sz="3600" dirty="0">
                <a:solidFill>
                  <a:srgbClr val="1E3D59"/>
                </a:solidFill>
                <a:latin typeface="_PDMS_Saleem_QuranFont" panose="02010000000000000000" pitchFamily="2" charset="-78"/>
                <a:ea typeface="+mj-ea"/>
                <a:cs typeface="B Nazanin" panose="00000400000000000000" pitchFamily="2" charset="-78"/>
              </a:rPr>
              <a:t>عنوان</a:t>
            </a:r>
            <a:r>
              <a:rPr lang="fa-IR" sz="4800" dirty="0">
                <a:solidFill>
                  <a:srgbClr val="1E3D59"/>
                </a:solidFill>
                <a:latin typeface="_PDMS_Saleem_QuranFont" panose="02010000000000000000" pitchFamily="2" charset="-78"/>
                <a:ea typeface="+mj-ea"/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rgbClr val="1E3D59"/>
                </a:solidFill>
                <a:latin typeface="_PDMS_Saleem_QuranFont" panose="02010000000000000000" pitchFamily="2" charset="-78"/>
                <a:ea typeface="+mj-ea"/>
                <a:cs typeface="B Nazanin" panose="00000400000000000000" pitchFamily="2" charset="-78"/>
              </a:rPr>
              <a:t>مقاله:</a:t>
            </a:r>
            <a:endParaRPr lang="en-US" sz="3600" dirty="0">
              <a:solidFill>
                <a:srgbClr val="1E3D59"/>
              </a:solidFill>
              <a:latin typeface="_PDMS_Saleem_QuranFont" panose="02010000000000000000" pitchFamily="2" charset="-78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E24B7-FF75-C9B0-92AA-92FDC92C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3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EED2A-C60C-8E1F-E238-16238F7F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1E8DB-C199-5C86-C7B0-4375E669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89580-0708-7566-C682-B4FE97EA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7F344-F8A9-D069-8351-4E6616A72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039C-C92D-B299-FF44-7C62F3BA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1FD29-AD79-1D72-C839-6C1A14515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7975E-AD1A-466B-8556-2B8401B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B6EF9-0186-B3BE-AAB3-466C91001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BD981-3017-A459-DC0B-5A999DC1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30DFC-02FD-1A9B-F207-13632C96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66357-68C0-F4A5-7111-929A28AE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D831-6DD1-8093-9548-E44833D9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E4611-6FE0-9B22-D689-6F5833CE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_PDMS_Saleem_QuranFont</vt:lpstr>
      <vt:lpstr>Arial</vt:lpstr>
      <vt:lpstr>Calibri</vt:lpstr>
      <vt:lpstr>Calibri Light</vt:lpstr>
      <vt:lpstr>Century Gothic</vt:lpstr>
      <vt:lpstr>IRANSans</vt:lpstr>
      <vt:lpstr>Times New Roman</vt:lpstr>
      <vt:lpstr>Office Theme</vt:lpstr>
      <vt:lpstr>      پنجمین کنفرانس ملی و اولین کنفرانس بین المللی پژوهش های کاربردی     در مهندسی برق  (AREE2025) </vt:lpstr>
      <vt:lpstr>نام و نام خانوادگی: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International Conference on Control, Instrumentation and Automation  (ICCIA2023)</dc:title>
  <dc:creator>hoosh</dc:creator>
  <cp:lastModifiedBy>sina b.b</cp:lastModifiedBy>
  <cp:revision>8</cp:revision>
  <dcterms:created xsi:type="dcterms:W3CDTF">2023-06-08T06:42:51Z</dcterms:created>
  <dcterms:modified xsi:type="dcterms:W3CDTF">2024-12-24T20:00:58Z</dcterms:modified>
</cp:coreProperties>
</file>